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2"/>
  </p:normalViewPr>
  <p:slideViewPr>
    <p:cSldViewPr snapToGrid="0" snapToObjects="1">
      <p:cViewPr varScale="1">
        <p:scale>
          <a:sx n="104" d="100"/>
          <a:sy n="104" d="100"/>
        </p:scale>
        <p:origin x="232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ABCE5-8385-9243-AA97-C025EB753E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FD9E3E-60E1-D44B-85C3-B1D6E9207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16052-BB98-FB49-A7EC-EED853A79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71ED-AA34-6442-B719-C4AFBE63F61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AD5C1-05C9-EA4F-B456-56B251705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FAA7AF-06BF-804F-B6F8-4DD08D2EA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C202-430C-0D40-9B19-579EF9DF8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01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66AD0-1F77-AA48-AFFB-2DC4AD018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35A06-5831-C341-97E2-F8A5554630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526C5-3434-0E48-A2A5-95752C570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71ED-AA34-6442-B719-C4AFBE63F61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56FB3-CDAA-714A-BAF1-8D12ED03B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11FE9-FFE0-EB48-8B36-1023F2B3F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C202-430C-0D40-9B19-579EF9DF8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49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DDF1DF-1C85-EF4C-9AE7-2818C420FF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3EC02-7B59-2F42-9477-1C5261F393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92487-20AD-EC40-B5CA-98FE53D4B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71ED-AA34-6442-B719-C4AFBE63F61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59235B-8312-9141-8F05-68EC07E08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340B1-055F-604D-A653-91E61DC70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C202-430C-0D40-9B19-579EF9DF8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96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4AEE4-6CDD-0742-B708-AAB39E83F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6476C-4F93-6D43-8F57-8881B031E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9BE97-B7AC-1C46-BDB0-A0DF39DD3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71ED-AA34-6442-B719-C4AFBE63F61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5B94D-DA9A-6840-AF6D-A46D971A9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1EAE6-1AEA-1740-A692-B08893A37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C202-430C-0D40-9B19-579EF9DF8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75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AEBCD-4A46-8A4D-94A5-B3415FAD9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D5EE9-6064-A749-9B34-FFA7C81A2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916DE-51B8-6540-BEC5-F6AD1E98D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71ED-AA34-6442-B719-C4AFBE63F61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0F6607-3EF9-E843-927E-947A3133B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A4F98-684E-5843-8A86-FC3DE6148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C202-430C-0D40-9B19-579EF9DF8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7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7803A-96B6-034B-BE7B-94D91C979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EC891-EC40-CB40-87B4-5DC046E541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6768B9-DD86-E142-A3C8-444B263AC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20959-B4D6-6F49-AD7F-3EC471EC3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71ED-AA34-6442-B719-C4AFBE63F61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53265D-DE5F-DD41-80BD-1F91FADEC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5C4E7-2A0A-4F45-8B7F-1A5DEC50C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C202-430C-0D40-9B19-579EF9DF8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42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28301-FA04-2A49-95E8-EBF01D07B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7FEEA5-5868-0944-86C8-0B66BFE65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A20771-31C7-AF4D-A9C5-A38679BE62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8763E5-BEED-6146-B6BA-4B2113A4B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10C23A-95ED-8144-A99A-470E393197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42E4E4-E7CF-834D-A5D1-7401E1C14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71ED-AA34-6442-B719-C4AFBE63F61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A36F84-8003-2345-B2C1-55CFBBA65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508F78-E842-EE44-A57B-052A3494F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C202-430C-0D40-9B19-579EF9DF8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86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B0B28-8FCC-1E4F-9432-6D4428A85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CD5DCB-6720-AE4C-A631-B4CCB4F61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71ED-AA34-6442-B719-C4AFBE63F61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0F14B-619A-FF4A-AF78-326C09BA9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337A84-18E1-FF41-954C-68ECC569C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C202-430C-0D40-9B19-579EF9DF8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1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2D5CF5-D697-A147-A363-37DF871BC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71ED-AA34-6442-B719-C4AFBE63F61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A43499-E0A0-CA4F-8F48-0F429F293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510ED6-C397-DE46-AB4B-33593F20D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C202-430C-0D40-9B19-579EF9DF8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722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4F1AD-DD96-5944-ABDB-98FE0FF2B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F18B9-B973-1B46-BDCE-633654681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1F622-BCB5-0F4E-B9AB-6DA6F262C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B142C9-0DD5-F94B-BE8E-A8A637BBF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71ED-AA34-6442-B719-C4AFBE63F61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5DD58-22E8-CE40-860B-CBC3EAE94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447ED9-AE34-534A-ADCC-29C5C2C33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C202-430C-0D40-9B19-579EF9DF8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59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901AB-4FFA-E241-B4B0-8A06D081B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48DFCB-13FC-2B4E-BFA7-E7754EDF71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08EED4-A4A0-884D-8D70-3870D19DCD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0DB8C3-5DF1-C943-8386-1C8A7FF55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71ED-AA34-6442-B719-C4AFBE63F61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EC294-0ACC-D544-AEDA-CC7F94EEB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147770-01D5-DC45-920F-82162C99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EC202-430C-0D40-9B19-579EF9DF8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61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09CF18-9F51-E449-9008-F2BEA8CAC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F4BFEB-44B0-5C42-BBB4-E27CC32CF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CA236-BAE6-EB49-96F4-0A5A09D9FB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D71ED-AA34-6442-B719-C4AFBE63F619}" type="datetimeFigureOut">
              <a:rPr lang="en-US" smtClean="0"/>
              <a:t>2/24/22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749CD-E97A-3E42-9790-2C99210E1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7C106-ACD8-634D-B5DE-50432E8F7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EC202-430C-0D40-9B19-579EF9DF8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177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B9D5-802C-B146-9AA1-5CD032F848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23BEE3-8446-BE46-885E-BAE6CD9535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523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McGowan</dc:creator>
  <cp:lastModifiedBy>Lisa McGowan</cp:lastModifiedBy>
  <cp:revision>1</cp:revision>
  <dcterms:created xsi:type="dcterms:W3CDTF">2022-02-25T01:21:13Z</dcterms:created>
  <dcterms:modified xsi:type="dcterms:W3CDTF">2022-02-25T01:23:01Z</dcterms:modified>
</cp:coreProperties>
</file>